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72" r:id="rId3"/>
    <p:sldId id="271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70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b6001f8e1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b6001f8e1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https://www.yout-ube.com/watch?v=CUPzbTuJlgc</a:t>
            </a:r>
          </a:p>
        </p:txBody>
      </p:sp>
    </p:spTree>
    <p:extLst>
      <p:ext uri="{BB962C8B-B14F-4D97-AF65-F5344CB8AC3E}">
        <p14:creationId xmlns:p14="http://schemas.microsoft.com/office/powerpoint/2010/main" val="611002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bccf5c132e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bccf5c132e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2E29843-9892-42CC-B3AE-B2BDB496F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02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8D01C2C-AD38-4614-AA61-0E5D79B5B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04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42C61F97-BE90-45B0-877D-9AFEB6E23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99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A7C6E357-6C7F-481B-A1F8-4AB883839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78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85FCB6C-FEFF-49C5-B427-FF17F397F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54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A7AD583-8AB3-47B5-B198-AB97508D6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50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7CC2C6F-A6CA-4592-82B4-8409DF5DC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35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BA1E85B6-26F2-4C53-969C-8011D3C08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5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ebsite&#10;&#10;Description automatically generated with low confidence">
            <a:extLst>
              <a:ext uri="{FF2B5EF4-FFF2-40B4-BE49-F238E27FC236}">
                <a16:creationId xmlns:a16="http://schemas.microsoft.com/office/drawing/2014/main" id="{5C5012B8-7EAA-45E6-82F5-18C9383FA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66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39EDF84-B403-4F8B-8684-060A98688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08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DA41E888-D45A-4D28-AF2C-C06E0CBCB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458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C32E3F3C-D20E-49F1-A7B1-4420E6CFA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492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83AFF25B-DD25-4390-97C3-9984A50CE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10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0F816C36-C605-4AD1-9B9E-E7113E3B8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84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D8CC433-AE21-47CF-AFAB-40A35EB45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041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3286154-654F-4796-8ADB-4E04B9E11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54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DF1D819-25EC-48C6-9946-1CA2B1C75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43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86AC0B5-EB4E-4B3C-9281-C841ECFA1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49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79C38C1-B71F-401F-8F99-59A901637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26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D964A03-657F-4442-99E3-D5EB98CE0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056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EC47990-155B-4898-BBBD-AB81A96B9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92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7629A47-DEF7-490D-B5AD-836314E20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6924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13</Words>
  <Application>Microsoft Office PowerPoint</Application>
  <PresentationFormat>On-screen Show (16:9)</PresentationFormat>
  <Paragraphs>1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Maggie</cp:lastModifiedBy>
  <cp:revision>5</cp:revision>
  <dcterms:modified xsi:type="dcterms:W3CDTF">2021-02-24T05:33:29Z</dcterms:modified>
</cp:coreProperties>
</file>